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3" r:id="rId4"/>
    <p:sldId id="259" r:id="rId5"/>
    <p:sldId id="267" r:id="rId6"/>
    <p:sldId id="266" r:id="rId7"/>
    <p:sldId id="265" r:id="rId8"/>
    <p:sldId id="268" r:id="rId9"/>
    <p:sldId id="269" r:id="rId10"/>
    <p:sldId id="270" r:id="rId11"/>
    <p:sldId id="271" r:id="rId12"/>
    <p:sldId id="272" r:id="rId13"/>
    <p:sldId id="274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7EE-4D85-4DDC-A68A-81086EDF00A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94-4683-4539-8792-C6659078B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7EE-4D85-4DDC-A68A-81086EDF00A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94-4683-4539-8792-C6659078B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7EE-4D85-4DDC-A68A-81086EDF00A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94-4683-4539-8792-C6659078B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7EE-4D85-4DDC-A68A-81086EDF00A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94-4683-4539-8792-C6659078B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7EE-4D85-4DDC-A68A-81086EDF00A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94-4683-4539-8792-C6659078B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7EE-4D85-4DDC-A68A-81086EDF00A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94-4683-4539-8792-C6659078B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7EE-4D85-4DDC-A68A-81086EDF00A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94-4683-4539-8792-C6659078B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7EE-4D85-4DDC-A68A-81086EDF00A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94-4683-4539-8792-C6659078B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7EE-4D85-4DDC-A68A-81086EDF00A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94-4683-4539-8792-C6659078B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7EE-4D85-4DDC-A68A-81086EDF00A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94-4683-4539-8792-C6659078B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7EE-4D85-4DDC-A68A-81086EDF00A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0694-4683-4539-8792-C6659078B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97EE-4D85-4DDC-A68A-81086EDF00A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60694-4683-4539-8792-C6659078B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33723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«Как светильник не может гореть без елея,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так без веры не может человек обладать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добрыми мыслями».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Ефрем Сирин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работа посвящена истории церкви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«Введения во храм Пресвятой Богородицы» деревни Колокольня.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Обучающимися школы была проделана большая работа: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опрошены жители деревень Колокольня,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Костивцы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изучены энциклопедические материалы, сделаны запросы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районный и областной архивы.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Анализируя и обобщая накопленный материал,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мы пришли к выводу, что жизнь нашей деревни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и жизнь церкви неотделимы друг от друга.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6439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Великой Отечественной войны, в дни оккупации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Гжатского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района, немецкие солдаты в храме держали лошадей, а, отступая, пытались его взорвать. Пострадала одна стена, но сама церковь устояла.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военные и послевоенные годы церковь была разграблена, крест украден, в здании организован клуб. Стены покрасили синей краской, на месте алтаря построили сцену для выступлений. Божий храм превратили в место для развлечений, где пели, плясали, показывали кино. Позднее клуб закрыли, разобрали и унесли деревянный пол.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Церковь ветшала и на несколько последующих лет её      превратили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хранилище минеральных удобрений.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Деревня строила свой «новый мир» без Бога.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построила…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Атеистические взгляды на жизнь принесли свои плоды.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Кощунством, надругательством над памятью прошлых поколений, своих предков, явилось то, что сельское кладбище сравняли с землёй, а на его месте построили общественную баню.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Сейчас кажется, что какие-то тёмные силы только и могли довести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 до принятия такого решения.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1" y="0"/>
            <a:ext cx="892971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Но, «Бог поругаем не бывает», - говорят святые отцы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христианской церкви.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Баня просуществовала несколько лет, и у неё провалилась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крыша.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Сегодня это сооружение стоит посреди высокого бурьяна памятником безбожной человеческой фантазии.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провалившейся крыши торчат стволы деревьев,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зияют кривой усмешкой чёрные, разбитые окна.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рядом всё так же стоит печальная, полуразрушенная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Введенская церковь, по-прежнему тихая и светлая,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проступающим Божьим ликом и образом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Пресвятой Богородицы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642918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Порой и сегодня в разрушенный храм заходят люди: кто-то из любопытства,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реже – помолиться.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Удивительный случай произошёл несколько лет назад с тремя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молодыми людьми, нынешними жителями деревни.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Решив поискать, что-нибудь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тайниках храма, они с лопатами вошли внутрь и взялись за работу.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Вскоре, что-то заставило одного из них оглянуться – в проёме двери стоял высокий Муж в белых одеждах. Вслед за первым искателем старины оглянулись двое других…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Убегали все вместе, не помня себя от страха.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Отдышавшись, рассказывали друг другу, что все трое видели одно и то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 явление -высокого Мужа в белых одеждах.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Хочется привести слова из поэмы Николая Мельникова       «Русский крест»: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«В каждый храм, при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построеньи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Бог по Ангелу даёт,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находится в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служеньи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новом храме Ангел тот.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Он, бесплотный и незримый, до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скончанья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века тут,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крылом его хранимы люди Богу воздают.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молитвы, и обряды, и причастий благодать –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его небесным взглядом, хоть его и не видать.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если храм разрушен – кирпичи да лебеда,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Воли Божией послушен Ангел будет здесь всегда.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месте поруганья, где безбожник храм крушил,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Слышно тихое рыданье чистой ангельской души.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мороз, и в дождь, и в слякоть, все грядущие года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бедный Ангел плакать, вплоть до Страшного Суда».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285728"/>
            <a:ext cx="89297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Всё чаще в последнее время звучит слово «экология».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 стонет от стихийных бедствий, мусорных свалок.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Воздух загрязнён выхлопными газами, иностранными словами,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матерной бранью.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Евангелии сказано: «Где сокровища ваши, там и сердце ваше   будет».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Сокровища наших предков – это православная вера, любовь к Отечеству,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сострадание и помощь людям.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Сегодня у человека, живущего без Бога, без веры сокровища другие.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Стремясь заработать, мы забываем о ближних, ожесточаемся,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становимся равнодушными к чужим бедам.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Существует утверждение,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по тому состоянию, в котором находится храм Божий,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судить о состоянии души человека, живущего в данной местности.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8429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Сегодня в нашей деревне есть люди, неравнодушные к судьбе разрушенного храма. За последние годы проведена немалая работа с целью</a:t>
            </a: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его восстановления.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Жители деревни расчистили пустырь, вырубили деревья вокруг храма, вывезли мусор, провели к нему дорогу, отправили обращение к Патриарху Кириллу с просьбой рассмотреть вопрос о судьбе Введенской церкви.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Хочется надеяться, что попытки восстановить храм увенчаются успехом, ведь у людей просыпается интерес и желание  узнать о Боге  и приблизиться к Нему.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А ведь Бог всегда рядом стоит и стучится в каждое сердце. Только жаль, что не каждый слышит и не каждый открывает.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857232"/>
            <a:ext cx="835824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-  Свет, а вы не видите Меня,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Я -  Путь, а вы не следуете за Мной,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Я - Истина, а вы не верите Мне,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Я – Учитель, а вы не слушаете Меня,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Я – Господь, а вы не повинуетесь Мне,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Я – ваш Бог, а вы не молитесь Мне,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Я – ваш лучший Друг, а вы не любите Меня,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Если вы -  несчастны, то вы не вините Меня».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Серафим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Вырицкий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User\Desktop\церковь\SAM_011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357166"/>
            <a:ext cx="8358246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User\Desktop\церковь\SAM_090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2909" y="857232"/>
            <a:ext cx="7858181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0"/>
            <a:ext cx="815491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Деревня Колокольня находится в 5 километрах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юго-западу от районного центра, на левом берегу реки Малая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Гжать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рядом со Старой Смоленской дорогой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864762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Деулинского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перемирия между русским государством и Речью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Посполитой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1618 году многие поселения на территории нынешнего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Гагаринского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находились в полном запустении. В «поросших землях» в результате разорения литовцами лежало село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Костивец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которое до сего дня образует как бы единое поселение с деревней Колокольня.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середине 19 века это владельческое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село на реке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Гжатке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имело четыре двора с 16 жителями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89297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материалов Смоленского областного архива мы узнали, что в 1838 году на месте деревянной церкви, построенной помещиком Сергеем Сергеевичем Мальцевым и священником Николаем Львовичем Львовым, был построен каменный храм с колокольней.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Звон церковных колоколов был слышен за десятки вёрст.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всей округи, из ближних и дальних деревень шли и ехали в церковь люди, выполняя Божий наказ: «Шесть дней работай, а седьмой отдай Богу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твоему».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Видимо, и название нашей деревни – Колокольня, сложилось более века тому назад и связано именно с церковью и колокольней.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894405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Построенная  церковь была освящена в честь христианского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праздника Введения во храм Пресвятой Богородицы.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тех пор этот день - 4 декабря по новому стилю – стал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престольным праздником  нашей церкви.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Целый век она выполняла своё предназначение – продолжала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дело Христа на земле: учила истине, спасала от греха, исцеляла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телесных и душевных недугов.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начале 20 века в селе была открыта церковно-приходская школа,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где сельские детишки учились грамоте.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Церковь всегда была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центром жизни на селе. Этот прекрасный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- то храм видел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человеческие радости и беды, в нём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крестили, венчали, отпевали.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сейчас в нашей деревне живут люди, которых крестили в нём.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алтарём, по христианскому обычаю, хоронили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священнослужителей, а рядом с храмом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лежало сельское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кладбище.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Напротив, через дорогу, рядом со зданием современной  школы, до сих пор стоит старый, потемневший от времени дом, где жили служители церкви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8001056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Из материалов областного архива нам стали известны их имена.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Священники: Львов Николай Львович, Львов Лев Николаевич, Попов Григорий, Некрасов Иоанн Алексеевич; дьякон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Ильенков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Владимир; псаломщики: Попов Яков, Кудрявцев Иван, Строганов Михаил, Кудрявцев Семён,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Сеньковский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Владимир;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церковные старосты: Косьмин Фёдор, Матвеев Дмитрий, Гаврилов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Фотиев Алексей,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Сальников Василий;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учителя церковно-приходской школы: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Смирягин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Анатолий, Нечаев Иван, Соболев Михаил,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Конокотина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Нина,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Клитина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0211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 1917 года, с приходом к власти большевиков, в нашей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стране началась эпоха атеизма.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Бог оказался людям не нужен. По всей стране рушили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церкви,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священники были объявлены врагами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Печальные события не обошли стороной 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Введенскую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церковь,но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 смотря на гонения,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до Великой Отечественной войны она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была действующей,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разделяя с жителями деревни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и радости, и скорби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1462</Words>
  <Application>Microsoft Office PowerPoint</Application>
  <PresentationFormat>Экран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</cp:lastModifiedBy>
  <cp:revision>15</cp:revision>
  <dcterms:created xsi:type="dcterms:W3CDTF">2019-04-15T17:07:13Z</dcterms:created>
  <dcterms:modified xsi:type="dcterms:W3CDTF">2019-12-17T13:28:34Z</dcterms:modified>
</cp:coreProperties>
</file>