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Казанская церковь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3071834" cy="320993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Выполнила: </a:t>
            </a:r>
            <a:r>
              <a:rPr lang="ru-RU" sz="1800" dirty="0" err="1" smtClean="0">
                <a:solidFill>
                  <a:schemeClr val="tx1"/>
                </a:solidFill>
              </a:rPr>
              <a:t>Отрадина</a:t>
            </a:r>
            <a:r>
              <a:rPr lang="ru-RU" sz="1800" dirty="0" smtClean="0">
                <a:solidFill>
                  <a:schemeClr val="tx1"/>
                </a:solidFill>
              </a:rPr>
              <a:t> Анна ученица 8В класса МБОУ « Средняя школа №3» г. Гагарин СМоленской области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Руководитель: Павлова Ирина Александровна, учитель истории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530724" cy="4495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Церковь выполнена в архитектурном стиле-барокко. И была построена 1734-1743 годах.</a:t>
            </a:r>
            <a:endParaRPr lang="en-US" dirty="0" smtClean="0"/>
          </a:p>
          <a:p>
            <a:r>
              <a:rPr lang="ru-RU" dirty="0" smtClean="0"/>
              <a:t> Архитектор не известен. </a:t>
            </a:r>
            <a:endParaRPr lang="en-US" dirty="0" smtClean="0"/>
          </a:p>
          <a:p>
            <a:r>
              <a:rPr lang="ru-RU" dirty="0" smtClean="0"/>
              <a:t>Она находится по адресу на 1917г.: </a:t>
            </a:r>
            <a:r>
              <a:rPr lang="ru-RU" dirty="0" smtClean="0"/>
              <a:t>Смоленская губ., г. </a:t>
            </a:r>
            <a:r>
              <a:rPr lang="ru-RU" dirty="0" err="1" smtClean="0"/>
              <a:t>Гжатск</a:t>
            </a:r>
            <a:r>
              <a:rPr lang="ru-RU" dirty="0" smtClean="0"/>
              <a:t>, Казанская (Конная) пл</a:t>
            </a:r>
            <a:r>
              <a:rPr lang="ru-RU" dirty="0" smtClean="0"/>
              <a:t>., а по современному: </a:t>
            </a:r>
            <a:r>
              <a:rPr lang="ru-RU" dirty="0" smtClean="0"/>
              <a:t>Смоленская обл., </a:t>
            </a:r>
            <a:r>
              <a:rPr lang="ru-RU" dirty="0" err="1" smtClean="0"/>
              <a:t>Гагаринский</a:t>
            </a:r>
            <a:r>
              <a:rPr lang="ru-RU" dirty="0" smtClean="0"/>
              <a:t> р-н, г. Гагарин, ул. Гагарина, </a:t>
            </a:r>
            <a:r>
              <a:rPr lang="ru-RU" dirty="0" smtClean="0"/>
              <a:t>66. Церковь расположена в центре г. Гагарина.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4338" name="Picture 2" descr="http://www.x-tracks.ru/images/phocagallery/reports/gagarin-velo-2018/thumbs/phoca_thumb_l_42770_gagarin_2018-0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143372" y="1928802"/>
            <a:ext cx="4845053" cy="32316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Скриншот</a:t>
            </a:r>
            <a:r>
              <a:rPr lang="ru-RU" dirty="0" smtClean="0"/>
              <a:t> карты местоположения объекта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030790" cy="4495800"/>
          </a:xfrm>
        </p:spPr>
        <p:txBody>
          <a:bodyPr/>
          <a:lstStyle/>
          <a:p>
            <a:r>
              <a:rPr lang="ru-RU" dirty="0" smtClean="0"/>
              <a:t>Её </a:t>
            </a:r>
            <a:r>
              <a:rPr lang="pt-BR" dirty="0" smtClean="0"/>
              <a:t>GPS координаты:</a:t>
            </a:r>
            <a:r>
              <a:rPr lang="pt-BR" b="1" dirty="0" smtClean="0"/>
              <a:t> </a:t>
            </a:r>
            <a:r>
              <a:rPr lang="pt-BR" dirty="0" smtClean="0"/>
              <a:t>N 55° 33' 10.098" E 34° 59' 51.7164“</a:t>
            </a:r>
            <a:endParaRPr lang="pt-BR" dirty="0" smtClean="0"/>
          </a:p>
          <a:p>
            <a:endParaRPr lang="ru-RU" dirty="0"/>
          </a:p>
        </p:txBody>
      </p:sp>
      <p:pic>
        <p:nvPicPr>
          <p:cNvPr id="13314" name="Picture 2" descr="http://static-maps.yandex.ru/1.x/?ll=19.938827514648,54.866165161133&amp;size=140,140&amp;l=map&amp;z=17&amp;pt=19.938827514648,54.866165161133,pm2dgl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929190" y="1500174"/>
            <a:ext cx="3857649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Казанской церкви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4357718" cy="4757758"/>
          </a:xfrm>
        </p:spPr>
        <p:txBody>
          <a:bodyPr numCol="1">
            <a:normAutofit fontScale="62500" lnSpcReduction="20000"/>
          </a:bodyPr>
          <a:lstStyle/>
          <a:p>
            <a:r>
              <a:rPr lang="ru-RU" dirty="0" smtClean="0"/>
              <a:t>Кроме того, что Казанская церковь так украшает главную площадь города, она ещё и самое старое его здание.</a:t>
            </a:r>
            <a:br>
              <a:rPr lang="ru-RU" dirty="0" smtClean="0"/>
            </a:br>
            <a:r>
              <a:rPr lang="ru-RU" dirty="0" smtClean="0"/>
              <a:t>Церковь в 1743 году построили на деньги </a:t>
            </a:r>
            <a:r>
              <a:rPr lang="ru-RU" dirty="0" err="1" smtClean="0"/>
              <a:t>гжатских</a:t>
            </a:r>
            <a:r>
              <a:rPr lang="ru-RU" dirty="0" smtClean="0"/>
              <a:t> купцов</a:t>
            </a:r>
            <a:r>
              <a:rPr lang="ru-RU" dirty="0" smtClean="0"/>
              <a:t>.</a:t>
            </a:r>
            <a:r>
              <a:rPr lang="ru-RU" dirty="0" smtClean="0"/>
              <a:t> Храм освящен в 1744 году по благословению епископа </a:t>
            </a:r>
            <a:r>
              <a:rPr lang="ru-RU" dirty="0" err="1" smtClean="0"/>
              <a:t>Феофилакта</a:t>
            </a:r>
            <a:r>
              <a:rPr lang="ru-RU" dirty="0" smtClean="0"/>
              <a:t>, </a:t>
            </a:r>
            <a:r>
              <a:rPr lang="ru-RU" dirty="0" err="1" smtClean="0"/>
              <a:t>Переславского</a:t>
            </a:r>
            <a:r>
              <a:rPr lang="ru-RU" dirty="0" smtClean="0"/>
              <a:t> и Дмитровского. В Богоявленском храме (сейчас в Казанском) хранилась небольшая икона Казанской Божией Матери в серебряной, вызолоченной ризе, пожертвованная в 1705 году при основании </a:t>
            </a:r>
            <a:r>
              <a:rPr lang="ru-RU" dirty="0" err="1" smtClean="0"/>
              <a:t>Гжатской</a:t>
            </a:r>
            <a:r>
              <a:rPr lang="ru-RU" dirty="0" smtClean="0"/>
              <a:t> пристани императором Петром I.</a:t>
            </a:r>
            <a:br>
              <a:rPr lang="ru-RU" dirty="0" smtClean="0"/>
            </a:br>
            <a:r>
              <a:rPr lang="ru-RU" dirty="0" smtClean="0"/>
              <a:t>Недалеко от храма стояла каменная часовня, построенная в XVIII веке. В ней хранилась большая древняя икона святителя Николая, почитаемая всеми горожанами включая и старообрядцев.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6430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Фото 1900-х годов.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4" name="Picture 2" descr="http://ic.pics.livejournal.com/plantatravel/34369680/53138/53138_90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286380" y="2143116"/>
            <a:ext cx="3111662" cy="4294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3786214" cy="49006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Церковь и сейчас выглядит также, но вот красивая колокольня не уцелела. Смоленская область исторически лежала на пути вражеских армий, шедших на Москву.</a:t>
            </a:r>
            <a:br>
              <a:rPr lang="ru-RU" dirty="0" smtClean="0"/>
            </a:br>
            <a:r>
              <a:rPr lang="ru-RU" dirty="0" smtClean="0"/>
              <a:t>Впервые храм пострадал в 1812-м году. После чего был частично перестроен.</a:t>
            </a:r>
            <a:br>
              <a:rPr lang="ru-RU" dirty="0" smtClean="0"/>
            </a:br>
            <a:r>
              <a:rPr lang="ru-RU" dirty="0" smtClean="0"/>
              <a:t>После революции он повторил судьбу многих других культовых сооружений: в 30-х годах закрыт, разграблен.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9698" name="Picture 2" descr="http://ic.pics.livejournal.com/plantatravel/34369680/53249/53249_90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929058" y="2214554"/>
            <a:ext cx="4929222" cy="3351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030790" cy="4495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 второй раз церковь не пережила фашистской оккупации. В 1942-м немцы взорвали колокольню.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2643182"/>
            <a:ext cx="1084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1943 год.</a:t>
            </a:r>
            <a:endParaRPr lang="ru-RU" dirty="0"/>
          </a:p>
        </p:txBody>
      </p:sp>
      <p:pic>
        <p:nvPicPr>
          <p:cNvPr id="31746" name="Picture 2" descr="http://ic.pics.livejournal.com/plantatravel/34369680/53756/53756_80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357554" y="3143248"/>
            <a:ext cx="5143536" cy="3324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745038" cy="44958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Довольно долго здание существовало в полуразрушенном состоянии. У местного руководства даже родилась мысль снести </a:t>
            </a:r>
            <a:r>
              <a:rPr lang="ru-RU" sz="2400" dirty="0" err="1" smtClean="0"/>
              <a:t>недоразрушенное</a:t>
            </a:r>
            <a:r>
              <a:rPr lang="ru-RU" sz="2400" dirty="0" smtClean="0"/>
              <a:t> немцами. Но, к счастью нашему и </a:t>
            </a:r>
            <a:r>
              <a:rPr lang="ru-RU" sz="2400" dirty="0" err="1" smtClean="0"/>
              <a:t>гагаринцев</a:t>
            </a:r>
            <a:r>
              <a:rPr lang="ru-RU" sz="2400" dirty="0" smtClean="0"/>
              <a:t>, в 1980-м церковь всё же восстановили и стали использовать под выставочный зал.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8" name="Picture 2" descr="http://ic.pics.livejournal.com/plantatravel/34369680/53799/53799_90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000628" y="1142984"/>
            <a:ext cx="3429024" cy="5178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030790" cy="4495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Каменный храм был построен в честь Богоявления с приделами во имя Казанской иконы Божией Матери и святителя Дмитрия Ростовского.</a:t>
            </a:r>
            <a:endParaRPr lang="ru-RU" sz="2400" dirty="0"/>
          </a:p>
        </p:txBody>
      </p:sp>
      <p:pic>
        <p:nvPicPr>
          <p:cNvPr id="5" name="Picture 2" descr="https://ic.pics.livejournal.com/plantatravel/34369680/54122/54122_original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 flipH="1">
            <a:off x="4143372" y="3357562"/>
            <a:ext cx="4214842" cy="2986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2079</Words>
  <Application>WPS Presentation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SimSun</vt:lpstr>
      <vt:lpstr>Wingdings</vt:lpstr>
      <vt:lpstr>Wingdings</vt:lpstr>
      <vt:lpstr>Wingdings 2</vt:lpstr>
      <vt:lpstr>Tw Cen MT</vt:lpstr>
      <vt:lpstr>Segoe Print</vt:lpstr>
      <vt:lpstr>Calibri</vt:lpstr>
      <vt:lpstr>Microsoft YaHei</vt:lpstr>
      <vt:lpstr/>
      <vt:lpstr>Arial Unicode MS</vt:lpstr>
      <vt:lpstr>Wingdings</vt:lpstr>
      <vt:lpstr>Обычная</vt:lpstr>
      <vt:lpstr>Казанская церковь</vt:lpstr>
      <vt:lpstr>PowerPoint 演示文稿</vt:lpstr>
      <vt:lpstr>Скриншот карты местоположения объекта</vt:lpstr>
      <vt:lpstr>История Казанской церкви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Казанская церковь</dc:title>
  <dc:creator>PackardBell</dc:creator>
  <cp:lastModifiedBy>Школа</cp:lastModifiedBy>
  <cp:revision>9</cp:revision>
  <dcterms:created xsi:type="dcterms:W3CDTF">2019-10-15T18:51:00Z</dcterms:created>
  <dcterms:modified xsi:type="dcterms:W3CDTF">2019-10-17T05:00:04Z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1049-11.2.0.8991</vt:lpwstr>
  </property>
</Properties>
</file>