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1" r:id="rId3"/>
    <p:sldId id="258" r:id="rId4"/>
    <p:sldId id="260" r:id="rId5"/>
    <p:sldId id="263" r:id="rId6"/>
    <p:sldId id="262" r:id="rId7"/>
    <p:sldId id="264" r:id="rId8"/>
    <p:sldId id="265" r:id="rId9"/>
    <p:sldId id="266" r:id="rId10"/>
    <p:sldId id="267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157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D78CA6D-DBF7-4AC3-874D-8C4EC43840DE}" type="datetimeFigureOut">
              <a:rPr lang="ru-RU" smtClean="0"/>
              <a:t>16.09.2019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EF62A00-D6EC-44D2-8819-04A7278C0EC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78CA6D-DBF7-4AC3-874D-8C4EC43840DE}" type="datetimeFigureOut">
              <a:rPr lang="ru-RU" smtClean="0"/>
              <a:t>16.09.2019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F62A00-D6EC-44D2-8819-04A7278C0EC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78CA6D-DBF7-4AC3-874D-8C4EC43840DE}" type="datetimeFigureOut">
              <a:rPr lang="ru-RU" smtClean="0"/>
              <a:t>16.09.2019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F62A00-D6EC-44D2-8819-04A7278C0EC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78CA6D-DBF7-4AC3-874D-8C4EC43840DE}" type="datetimeFigureOut">
              <a:rPr lang="ru-RU" smtClean="0"/>
              <a:t>16.09.2019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F62A00-D6EC-44D2-8819-04A7278C0EC8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78CA6D-DBF7-4AC3-874D-8C4EC43840DE}" type="datetimeFigureOut">
              <a:rPr lang="ru-RU" smtClean="0"/>
              <a:t>16.09.2019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F62A00-D6EC-44D2-8819-04A7278C0EC8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78CA6D-DBF7-4AC3-874D-8C4EC43840DE}" type="datetimeFigureOut">
              <a:rPr lang="ru-RU" smtClean="0"/>
              <a:t>16.09.2019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F62A00-D6EC-44D2-8819-04A7278C0EC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78CA6D-DBF7-4AC3-874D-8C4EC43840DE}" type="datetimeFigureOut">
              <a:rPr lang="ru-RU" smtClean="0"/>
              <a:t>16.09.2019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F62A00-D6EC-44D2-8819-04A7278C0EC8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78CA6D-DBF7-4AC3-874D-8C4EC43840DE}" type="datetimeFigureOut">
              <a:rPr lang="ru-RU" smtClean="0"/>
              <a:t>16.09.2019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F62A00-D6EC-44D2-8819-04A7278C0EC8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78CA6D-DBF7-4AC3-874D-8C4EC43840DE}" type="datetimeFigureOut">
              <a:rPr lang="ru-RU" smtClean="0"/>
              <a:t>16.09.2019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F62A00-D6EC-44D2-8819-04A7278C0EC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3D78CA6D-DBF7-4AC3-874D-8C4EC43840DE}" type="datetimeFigureOut">
              <a:rPr lang="ru-RU" smtClean="0"/>
              <a:t>16.09.2019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F62A00-D6EC-44D2-8819-04A7278C0EC8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D78CA6D-DBF7-4AC3-874D-8C4EC43840DE}" type="datetimeFigureOut">
              <a:rPr lang="ru-RU" smtClean="0"/>
              <a:t>16.09.2019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EF62A00-D6EC-44D2-8819-04A7278C0EC8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3D78CA6D-DBF7-4AC3-874D-8C4EC43840DE}" type="datetimeFigureOut">
              <a:rPr lang="ru-RU" smtClean="0"/>
              <a:t>16.09.2019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8EF62A00-D6EC-44D2-8819-04A7278C0EC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temples.ru/" TargetMode="External"/><Relationship Id="rId2" Type="http://schemas.openxmlformats.org/officeDocument/2006/relationships/hyperlink" Target="http://gzhatsk.ru/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sobory.ru/" TargetMode="External"/><Relationship Id="rId4" Type="http://schemas.openxmlformats.org/officeDocument/2006/relationships/hyperlink" Target="https://deadokey.livejournal.com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324544" y="1124745"/>
            <a:ext cx="9073008" cy="2016223"/>
          </a:xfrm>
        </p:spPr>
        <p:txBody>
          <a:bodyPr>
            <a:normAutofit fontScale="90000"/>
          </a:bodyPr>
          <a:lstStyle/>
          <a:p>
            <a:r>
              <a:rPr lang="ru-RU" b="0" dirty="0" smtClean="0"/>
              <a:t>Церковь Николая Чудотворца в </a:t>
            </a:r>
            <a:r>
              <a:rPr lang="ru-RU" b="0" dirty="0" err="1" smtClean="0"/>
              <a:t>Потапово</a:t>
            </a:r>
            <a:r>
              <a:rPr lang="ru-RU" b="0" dirty="0" smtClean="0"/>
              <a:t/>
            </a:r>
            <a:br>
              <a:rPr lang="ru-RU" b="0" dirty="0" smtClean="0"/>
            </a:br>
            <a:endParaRPr lang="ru-RU" dirty="0"/>
          </a:p>
        </p:txBody>
      </p:sp>
      <p:pic>
        <p:nvPicPr>
          <p:cNvPr id="4" name="Рисунок 3" descr="13814_20121109_18143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2708920"/>
            <a:ext cx="4840213" cy="35532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 prst="softRound"/>
            <a:contourClr>
              <a:srgbClr val="FFFFFF"/>
            </a:contour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633462"/>
            <a:ext cx="792088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 материалам сайтов:</a:t>
            </a:r>
          </a:p>
          <a:p>
            <a:r>
              <a:rPr lang="en-US" dirty="0" smtClean="0">
                <a:hlinkClick r:id="rId2"/>
              </a:rPr>
              <a:t>http://gzhatsk.ru</a:t>
            </a:r>
            <a:endParaRPr lang="ru-RU" dirty="0" smtClean="0"/>
          </a:p>
          <a:p>
            <a:r>
              <a:rPr lang="en-US" dirty="0" smtClean="0">
                <a:hlinkClick r:id="rId3"/>
              </a:rPr>
              <a:t>http://temples.ru</a:t>
            </a:r>
            <a:endParaRPr lang="ru-RU" dirty="0" smtClean="0"/>
          </a:p>
          <a:p>
            <a:r>
              <a:rPr lang="en-US" dirty="0" smtClean="0">
                <a:hlinkClick r:id="rId4"/>
              </a:rPr>
              <a:t>https://deadokey.livejournal.com</a:t>
            </a:r>
            <a:endParaRPr lang="ru-RU" dirty="0" smtClean="0"/>
          </a:p>
          <a:p>
            <a:r>
              <a:rPr lang="en-US" dirty="0" smtClean="0">
                <a:hlinkClick r:id="rId5"/>
              </a:rPr>
              <a:t>https://sobory.ru</a:t>
            </a:r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71600" y="274320"/>
            <a:ext cx="7422592" cy="243460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/>
              <a:t>Смоленская обл., </a:t>
            </a:r>
            <a:r>
              <a:rPr lang="ru-RU" dirty="0" err="1" smtClean="0"/>
              <a:t>Гагаринский</a:t>
            </a:r>
            <a:r>
              <a:rPr lang="ru-RU" dirty="0" smtClean="0"/>
              <a:t> р-н, </a:t>
            </a:r>
            <a:endParaRPr lang="ru-RU" dirty="0" smtClean="0"/>
          </a:p>
          <a:p>
            <a:pPr algn="just">
              <a:buNone/>
            </a:pPr>
            <a:r>
              <a:rPr lang="ru-RU" dirty="0" smtClean="0"/>
              <a:t>     д</a:t>
            </a:r>
            <a:r>
              <a:rPr lang="ru-RU" dirty="0" smtClean="0"/>
              <a:t>. </a:t>
            </a:r>
            <a:r>
              <a:rPr lang="ru-RU" dirty="0" err="1" smtClean="0"/>
              <a:t>Потапово</a:t>
            </a:r>
            <a:r>
              <a:rPr lang="ru-RU" dirty="0" smtClean="0"/>
              <a:t> (</a:t>
            </a:r>
            <a:r>
              <a:rPr lang="ru-RU" dirty="0" err="1" smtClean="0"/>
              <a:t>Потаповское</a:t>
            </a:r>
            <a:r>
              <a:rPr lang="ru-RU" dirty="0" smtClean="0"/>
              <a:t> с/</a:t>
            </a:r>
            <a:r>
              <a:rPr lang="ru-RU" dirty="0" err="1" smtClean="0"/>
              <a:t>п</a:t>
            </a:r>
            <a:r>
              <a:rPr lang="ru-RU" dirty="0" smtClean="0"/>
              <a:t>)</a:t>
            </a:r>
            <a:endParaRPr lang="ru-RU" sz="2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628800"/>
            <a:ext cx="5942760" cy="44165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Никольская церковь; </a:t>
            </a:r>
            <a:endParaRPr lang="ru-RU" dirty="0" smtClean="0"/>
          </a:p>
          <a:p>
            <a:r>
              <a:rPr lang="ru-RU" dirty="0" smtClean="0"/>
              <a:t>Николаевская </a:t>
            </a:r>
            <a:r>
              <a:rPr lang="ru-RU" dirty="0" smtClean="0"/>
              <a:t>церковь; </a:t>
            </a:r>
            <a:endParaRPr lang="ru-RU" dirty="0" smtClean="0"/>
          </a:p>
          <a:p>
            <a:r>
              <a:rPr lang="ru-RU" dirty="0" smtClean="0"/>
              <a:t>Николы </a:t>
            </a:r>
            <a:r>
              <a:rPr lang="ru-RU" dirty="0" smtClean="0"/>
              <a:t>церковь; </a:t>
            </a:r>
            <a:endParaRPr lang="ru-RU" dirty="0" smtClean="0"/>
          </a:p>
          <a:p>
            <a:r>
              <a:rPr lang="ru-RU" dirty="0" smtClean="0"/>
              <a:t>Николы </a:t>
            </a:r>
            <a:r>
              <a:rPr lang="ru-RU" dirty="0" smtClean="0"/>
              <a:t>Угодника церковь; </a:t>
            </a:r>
            <a:endParaRPr lang="ru-RU" dirty="0" smtClean="0"/>
          </a:p>
          <a:p>
            <a:r>
              <a:rPr lang="ru-RU" dirty="0" smtClean="0"/>
              <a:t>Николая </a:t>
            </a:r>
            <a:r>
              <a:rPr lang="ru-RU" dirty="0" err="1" smtClean="0"/>
              <a:t>Мирликийского</a:t>
            </a:r>
            <a:r>
              <a:rPr lang="ru-RU" dirty="0" smtClean="0"/>
              <a:t> церковь; </a:t>
            </a:r>
            <a:endParaRPr lang="ru-RU" dirty="0" smtClean="0"/>
          </a:p>
          <a:p>
            <a:r>
              <a:rPr lang="ru-RU" dirty="0" smtClean="0"/>
              <a:t>Свято-Никольская </a:t>
            </a:r>
            <a:r>
              <a:rPr lang="ru-RU" dirty="0" smtClean="0"/>
              <a:t>церковь; </a:t>
            </a:r>
            <a:endParaRPr lang="ru-RU" dirty="0" smtClean="0"/>
          </a:p>
          <a:p>
            <a:r>
              <a:rPr lang="ru-RU" dirty="0" err="1" smtClean="0"/>
              <a:t>Святоникольская</a:t>
            </a:r>
            <a:r>
              <a:rPr lang="ru-RU" dirty="0" smtClean="0"/>
              <a:t> </a:t>
            </a:r>
            <a:r>
              <a:rPr lang="ru-RU" dirty="0" smtClean="0"/>
              <a:t>церковь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Обиходные названия</a:t>
            </a: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481328"/>
            <a:ext cx="8075240" cy="4525963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Дата </a:t>
            </a:r>
            <a:r>
              <a:rPr lang="ru-RU" b="1" dirty="0" smtClean="0"/>
              <a:t>основания </a:t>
            </a:r>
            <a:r>
              <a:rPr lang="ru-RU" dirty="0" smtClean="0"/>
              <a:t>не </a:t>
            </a:r>
            <a:r>
              <a:rPr lang="ru-RU" dirty="0" smtClean="0"/>
              <a:t>позже 1-й пол. XVIII в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b="1" dirty="0" smtClean="0"/>
              <a:t>Дата постройки последнего </a:t>
            </a:r>
            <a:r>
              <a:rPr lang="ru-RU" b="1" dirty="0" smtClean="0"/>
              <a:t>здания </a:t>
            </a:r>
            <a:r>
              <a:rPr lang="ru-RU" dirty="0" smtClean="0"/>
              <a:t>1750</a:t>
            </a:r>
          </a:p>
          <a:p>
            <a:pPr marL="95250" indent="14288" algn="just">
              <a:buNone/>
            </a:pPr>
            <a:endParaRPr lang="ru-RU" sz="2800" dirty="0" smtClean="0"/>
          </a:p>
          <a:p>
            <a:pPr marL="95250" indent="0" algn="just">
              <a:buNone/>
            </a:pPr>
            <a:r>
              <a:rPr lang="ru-RU" sz="2800" dirty="0" smtClean="0"/>
              <a:t>Небольшой </a:t>
            </a:r>
            <a:r>
              <a:rPr lang="ru-RU" sz="2800" dirty="0" smtClean="0"/>
              <a:t>усадебный храм. Часть усадьбы Плохово. </a:t>
            </a:r>
            <a:r>
              <a:rPr lang="ru-RU" sz="2800" dirty="0" smtClean="0"/>
              <a:t>Построена </a:t>
            </a:r>
            <a:r>
              <a:rPr lang="ru-RU" sz="2800" dirty="0" smtClean="0"/>
              <a:t>в 1750 г. по заказу полковника А.А. Плохово и находится на старом кладбище, на берегу одного из прудов.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0" dirty="0" smtClean="0"/>
              <a:t>Православная церковь</a:t>
            </a: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gZNsYzApC7GAgiWtczBeQp98tB1Ve95HMcRakSjWA56WqPDBlVf-u4SodFTArSVmJ-Gh3oWcjKOfhnTptu9vW0o92D0ehDZgJTezEvQ1fEt1zBWL-IpcoPbnYEej8TnVYi9Dv6BSmcYNTZPKLuwjRGzO45vaOYFOiHnpcdU6hO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3688" y="692696"/>
            <a:ext cx="5660347" cy="5253832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18258"/>
          </a:xfrm>
        </p:spPr>
        <p:txBody>
          <a:bodyPr>
            <a:normAutofit/>
          </a:bodyPr>
          <a:lstStyle/>
          <a:p>
            <a:pPr algn="just"/>
            <a:r>
              <a:rPr lang="ru-RU" sz="2400" b="0" dirty="0" smtClean="0"/>
              <a:t>Двусветный четверик храма завершён малым восьмериком с главкой, с запада к нему примыкает небольшая трапезная с северным приделом митр. Алексия и трёхъярусная колокольня.</a:t>
            </a:r>
            <a:endParaRPr lang="ru-RU" sz="2400" dirty="0"/>
          </a:p>
        </p:txBody>
      </p:sp>
      <p:pic>
        <p:nvPicPr>
          <p:cNvPr id="4" name="Рисунок 3" descr="gZNsYzApC7GAgiWtczBeQp98tB1Ve95HMcRakSjWA56WqPDBlVf-u4SodFTArSVmJ-Gh3oWcjKOfhnTptu9vWzZj-RCm9OLa6UaWZ7XE1W_wmsSRLWQrCPhD0OfN51XzCJ6J5Drak0i5RAI03yxICQvPEfl82-5H_zx5QovsFj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47664" y="2348880"/>
            <a:ext cx="5782461" cy="3816424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611560" y="274320"/>
            <a:ext cx="7782632" cy="2506608"/>
          </a:xfrm>
        </p:spPr>
        <p:txBody>
          <a:bodyPr>
            <a:normAutofit lnSpcReduction="10000"/>
          </a:bodyPr>
          <a:lstStyle/>
          <a:p>
            <a:pPr marL="3175" indent="-3175" algn="just">
              <a:buNone/>
            </a:pPr>
            <a:r>
              <a:rPr lang="ru-RU" dirty="0" smtClean="0"/>
              <a:t>Декор храма довольно скромен: главными архитектурными деталями в нем являются заглубленные наличники и двойные пилястры на восьмерике.</a:t>
            </a:r>
            <a:endParaRPr lang="ru-RU" dirty="0"/>
          </a:p>
        </p:txBody>
      </p:sp>
      <p:pic>
        <p:nvPicPr>
          <p:cNvPr id="7" name="Рисунок 6" descr="gZNsYzApC7GAgiWtczBeQp98tB1Ve95HMcRakSjWA56WqPDBlVf-u4SodFTArSVmDpzyATLsGrnF89Dm3UScO5k_T79OUcJQx7CXtPiWDeHpfGmsyboF8NaLeLnhrY24lG5OriS_Si9ejOaaGmGDo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67744" y="2636912"/>
            <a:ext cx="4767698" cy="31683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146250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2700" dirty="0" smtClean="0"/>
              <a:t>Специалисты </a:t>
            </a:r>
            <a:r>
              <a:rPr lang="ru-RU" sz="2700" dirty="0" smtClean="0"/>
              <a:t>относят архитектурный стиль Никольской церкви к так называемому «</a:t>
            </a:r>
            <a:r>
              <a:rPr lang="ru-RU" sz="2700" dirty="0" err="1" smtClean="0"/>
              <a:t>нарышкинскому</a:t>
            </a:r>
            <a:r>
              <a:rPr lang="ru-RU" sz="2700" dirty="0" smtClean="0"/>
              <a:t> барокко», распространённому на Смоленщине до середины XVIII в..</a:t>
            </a:r>
            <a:endParaRPr lang="ru-RU" sz="2700" dirty="0"/>
          </a:p>
        </p:txBody>
      </p:sp>
      <p:pic>
        <p:nvPicPr>
          <p:cNvPr id="4" name="Рисунок 3" descr="13814_20180505_1411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2348880"/>
            <a:ext cx="2430016" cy="36450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108_0071704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40152" y="2348880"/>
            <a:ext cx="2736304" cy="36484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108_0071707b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47864" y="2852936"/>
            <a:ext cx="2139702" cy="28529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99992" y="548680"/>
            <a:ext cx="424847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/>
              <a:t>Редчайшим архитектурным элементом, присутствующим в архитектурной композиции церкви в </a:t>
            </a:r>
            <a:r>
              <a:rPr lang="ru-RU" sz="2400" dirty="0" err="1"/>
              <a:t>Потапово</a:t>
            </a:r>
            <a:r>
              <a:rPr lang="ru-RU" sz="2400" dirty="0"/>
              <a:t>, является малый восьмерик в завершении композиции храма. В целом, </a:t>
            </a:r>
            <a:r>
              <a:rPr lang="ru-RU" sz="2400" dirty="0" err="1"/>
              <a:t>никольский</a:t>
            </a:r>
            <a:r>
              <a:rPr lang="ru-RU" sz="2400" dirty="0"/>
              <a:t> храм можно отнести к уникальным, одним из первых на Смоленщине памятникам архитектуры, построенным в стиле барокко.</a:t>
            </a:r>
          </a:p>
        </p:txBody>
      </p:sp>
      <p:pic>
        <p:nvPicPr>
          <p:cNvPr id="3" name="Рисунок 2" descr="gZNsYzApC7GAgiWtczBeQp98tB1Ve95HMcRakSjWA56WqPDBlVf-u4SodFTArSVmfLpNNn3WhjCRpGBKwqL0JHBPtWkwdR4YY_GSfikwgXkT8HzT0z2d1XUIBikb76yqPfoYIm0LZ99CzedfjZCij2pOa7vFyzXfQkk4NWvmjR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2276872"/>
            <a:ext cx="3909060" cy="4191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88</TotalTime>
  <Words>216</Words>
  <Application>Microsoft Office PowerPoint</Application>
  <PresentationFormat>Экран (4:3)</PresentationFormat>
  <Paragraphs>28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Открытая</vt:lpstr>
      <vt:lpstr>Церковь Николая Чудотворца в Потапово </vt:lpstr>
      <vt:lpstr>Слайд 2</vt:lpstr>
      <vt:lpstr>Обиходные названия</vt:lpstr>
      <vt:lpstr>Православная церковь</vt:lpstr>
      <vt:lpstr>Слайд 5</vt:lpstr>
      <vt:lpstr>Двусветный четверик храма завершён малым восьмериком с главкой, с запада к нему примыкает небольшая трапезная с северным приделом митр. Алексия и трёхъярусная колокольня.</vt:lpstr>
      <vt:lpstr>Слайд 7</vt:lpstr>
      <vt:lpstr>Специалисты относят архитектурный стиль Никольской церкви к так называемому «нарышкинскому барокко», распространённому на Смоленщине до середины XVIII в..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Церковь Николая Чудотворца в Потапово</dc:title>
  <dc:creator>Buka</dc:creator>
  <cp:lastModifiedBy>Buka</cp:lastModifiedBy>
  <cp:revision>12</cp:revision>
  <dcterms:created xsi:type="dcterms:W3CDTF">2019-09-16T10:22:26Z</dcterms:created>
  <dcterms:modified xsi:type="dcterms:W3CDTF">2019-09-16T11:51:08Z</dcterms:modified>
</cp:coreProperties>
</file>